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6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21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8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89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3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34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70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83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83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97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71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2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0C589-5717-4589-A7A4-0280ABC9A9A3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3ACF7-9FBD-43FA-9E8F-B722E62D96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755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To be continued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17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To be continued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continued</dc:title>
  <dc:creator>User</dc:creator>
  <cp:lastModifiedBy>User</cp:lastModifiedBy>
  <cp:revision>1</cp:revision>
  <dcterms:created xsi:type="dcterms:W3CDTF">2023-11-29T06:46:21Z</dcterms:created>
  <dcterms:modified xsi:type="dcterms:W3CDTF">2023-11-29T06:46:36Z</dcterms:modified>
</cp:coreProperties>
</file>